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2" r:id="rId3"/>
    <p:sldId id="265" r:id="rId4"/>
    <p:sldId id="266" r:id="rId5"/>
    <p:sldId id="267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67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12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6177" y="1722489"/>
            <a:ext cx="10675087" cy="1956708"/>
          </a:xfrm>
        </p:spPr>
        <p:txBody>
          <a:bodyPr anchor="t" anchorCtr="0">
            <a:noAutofit/>
          </a:bodyPr>
          <a:lstStyle>
            <a:lvl1pPr algn="l" fontAlgn="t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177" y="3695459"/>
            <a:ext cx="10675088" cy="748966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28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 marL="685800" indent="-228600">
              <a:buClr>
                <a:schemeClr val="accent3"/>
              </a:buClr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baseline="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792" y="1425984"/>
            <a:ext cx="5533322" cy="4857858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4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5094" y="1425984"/>
            <a:ext cx="5516925" cy="485785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buClr>
                <a:schemeClr val="accent3"/>
              </a:buCl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1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633" y="1223682"/>
            <a:ext cx="10690893" cy="1775012"/>
          </a:xfrm>
        </p:spPr>
        <p:txBody>
          <a:bodyPr anchor="t" anchorCtr="0">
            <a:noAutofit/>
          </a:bodyPr>
          <a:lstStyle>
            <a:lvl1pPr algn="ctr" fontAlgn="t">
              <a:defRPr sz="60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633" y="3025588"/>
            <a:ext cx="10690893" cy="1147709"/>
          </a:xfrm>
        </p:spPr>
        <p:txBody>
          <a:bodyPr>
            <a:normAutofit/>
          </a:bodyPr>
          <a:lstStyle>
            <a:lvl1pPr marL="0" indent="0" algn="ctr">
              <a:buNone/>
              <a:defRPr sz="2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50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792" y="188478"/>
            <a:ext cx="11080227" cy="120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793" y="1425984"/>
            <a:ext cx="11080226" cy="45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9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Tx/>
        <a:buNone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893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5009B3-53C1-6941-B75C-17AA4FBDC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47" y="1215608"/>
            <a:ext cx="7560116" cy="52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4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22CC6-4D05-6B41-BA8F-C77A0F90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307481"/>
            <a:ext cx="12128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1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E5C11-2BAD-424A-A443-5C1360EE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05" y="1170422"/>
            <a:ext cx="51562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9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B2C29-E697-134A-AB59-513D85C0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57" y="1394344"/>
            <a:ext cx="8278696" cy="47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0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8D2B-118F-7C42-A55D-D06A8497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45998-5D4C-D142-9A74-8C2945E65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177" y="3208441"/>
            <a:ext cx="10675088" cy="89641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excel2r.online</a:t>
            </a:r>
          </a:p>
        </p:txBody>
      </p:sp>
    </p:spTree>
    <p:extLst>
      <p:ext uri="{BB962C8B-B14F-4D97-AF65-F5344CB8AC3E}">
        <p14:creationId xmlns:p14="http://schemas.microsoft.com/office/powerpoint/2010/main" val="168963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DC67-28BD-A342-9C47-FEFFB6D4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48"/>
            <a:ext cx="12192000" cy="973951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38E5C-67DC-0F46-8996-50AC12860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319494"/>
            <a:ext cx="12192000" cy="1147709"/>
          </a:xfrm>
        </p:spPr>
        <p:txBody>
          <a:bodyPr>
            <a:normAutofit/>
          </a:bodyPr>
          <a:lstStyle/>
          <a:p>
            <a:r>
              <a:rPr lang="en-US" dirty="0"/>
              <a:t>Matt Farrow</a:t>
            </a:r>
          </a:p>
          <a:p>
            <a:r>
              <a:rPr lang="en-US" dirty="0"/>
              <a:t>@_</a:t>
            </a:r>
            <a:r>
              <a:rPr lang="en-US" dirty="0" err="1"/>
              <a:t>MattFarrow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7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93E6-173E-8144-AFDB-2E56E3EB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to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44BB6-7F07-0045-BF74-6B829DE72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Matt Farrow, Southern Methodist University (@_</a:t>
            </a:r>
            <a:r>
              <a:rPr lang="en-US" dirty="0" err="1"/>
              <a:t>MattFarrow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061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Reproducible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Powerful</a:t>
            </a:r>
          </a:p>
          <a:p>
            <a:pPr lvl="1"/>
            <a:r>
              <a:rPr lang="en-US" dirty="0"/>
              <a:t>Community</a:t>
            </a:r>
          </a:p>
          <a:p>
            <a:pPr lvl="1"/>
            <a:r>
              <a:rPr lang="en-US" dirty="0"/>
              <a:t>Flexibility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Programming language</a:t>
            </a:r>
          </a:p>
          <a:p>
            <a:pPr lvl="1"/>
            <a:r>
              <a:rPr lang="en-US" dirty="0"/>
              <a:t>Learning curve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Institutional support</a:t>
            </a:r>
          </a:p>
        </p:txBody>
      </p:sp>
    </p:spTree>
    <p:extLst>
      <p:ext uri="{BB962C8B-B14F-4D97-AF65-F5344CB8AC3E}">
        <p14:creationId xmlns:p14="http://schemas.microsoft.com/office/powerpoint/2010/main" val="324165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CF520-D84D-3A46-BB7C-E2D8F102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0020E-1F35-EF45-B8DB-7313A0FEBA20}"/>
              </a:ext>
            </a:extLst>
          </p:cNvPr>
          <p:cNvSpPr txBox="1"/>
          <p:nvPr/>
        </p:nvSpPr>
        <p:spPr>
          <a:xfrm>
            <a:off x="10218383" y="6488668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Artwork: </a:t>
            </a:r>
            <a:r>
              <a:rPr lang="en-US" dirty="0" err="1">
                <a:solidFill>
                  <a:schemeClr val="bg2"/>
                </a:solidFill>
              </a:rPr>
              <a:t>Khadeeja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2EE75A-D52D-9840-97C9-527FB25C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Can’t Do This!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025E30-2626-AF43-B97F-5E6E86992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Start small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Find a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Baby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Look how far you’ve come!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2D60EE2-1C63-094D-B28F-B9EFCECE66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1905" y="335054"/>
            <a:ext cx="5425589" cy="5948788"/>
          </a:xfrm>
        </p:spPr>
      </p:pic>
    </p:spTree>
    <p:extLst>
      <p:ext uri="{BB962C8B-B14F-4D97-AF65-F5344CB8AC3E}">
        <p14:creationId xmlns:p14="http://schemas.microsoft.com/office/powerpoint/2010/main" val="397960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C91BA5-C745-8B40-B3AF-60CC466C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EC83D-9869-154D-A02C-42B37712C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Downloading the Software, Orienting Yourself</a:t>
            </a:r>
          </a:p>
        </p:txBody>
      </p:sp>
    </p:spTree>
    <p:extLst>
      <p:ext uri="{BB962C8B-B14F-4D97-AF65-F5344CB8AC3E}">
        <p14:creationId xmlns:p14="http://schemas.microsoft.com/office/powerpoint/2010/main" val="117993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E778A9-5806-E44A-BE87-A799C506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R </a:t>
            </a:r>
            <a:r>
              <a:rPr lang="en-US" dirty="0">
                <a:hlinkClick r:id="rId2"/>
              </a:rPr>
              <a:t>(CRAN)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5A871B-4AA1-7848-B77C-A2CA6431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757" y="1155797"/>
            <a:ext cx="9422296" cy="503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7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F15C7-3BA5-5441-B9A0-B87BBFF2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</a:t>
            </a:r>
            <a:r>
              <a:rPr lang="en-US" dirty="0">
                <a:hlinkClick r:id="rId2"/>
              </a:rPr>
              <a:t>RStudio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9BB27-1B1D-6F4F-8037-71CEDFE5D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4" y="1394085"/>
            <a:ext cx="6579704" cy="3095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79884-C25F-864C-BE6F-4F434619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03" y="3776870"/>
            <a:ext cx="6009324" cy="217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AE3D6-8DA4-BD44-984C-2257804F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588" y="4379282"/>
            <a:ext cx="598303" cy="966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63769B-AC86-5C4A-A4AA-9C3E4D08D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363" y="5047809"/>
            <a:ext cx="778106" cy="595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4F15F-A156-A54E-AA6C-C154E3172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896" y="4720139"/>
            <a:ext cx="1197467" cy="4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7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AA988D-2E3C-4743-8FF9-80665AA1F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5367"/>
          <a:stretch/>
        </p:blipFill>
        <p:spPr>
          <a:xfrm>
            <a:off x="888381" y="111514"/>
            <a:ext cx="10972800" cy="63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pra_DataScienceNow">
      <a:dk1>
        <a:srgbClr val="54555A"/>
      </a:dk1>
      <a:lt1>
        <a:srgbClr val="FFFFFF"/>
      </a:lt1>
      <a:dk2>
        <a:srgbClr val="AAA8AA"/>
      </a:dk2>
      <a:lt2>
        <a:srgbClr val="E5E4E6"/>
      </a:lt2>
      <a:accent1>
        <a:srgbClr val="006FA1"/>
      </a:accent1>
      <a:accent2>
        <a:srgbClr val="009FDD"/>
      </a:accent2>
      <a:accent3>
        <a:srgbClr val="AB672A"/>
      </a:accent3>
      <a:accent4>
        <a:srgbClr val="EA8923"/>
      </a:accent4>
      <a:accent5>
        <a:srgbClr val="E8B37F"/>
      </a:accent5>
      <a:accent6>
        <a:srgbClr val="F8DCBD"/>
      </a:accent6>
      <a:hlink>
        <a:srgbClr val="EA8A23"/>
      </a:hlink>
      <a:folHlink>
        <a:srgbClr val="54555A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526484-20_DataScienceNow_PPT [Read-Only]" id="{18C04D0D-449C-477B-A83A-9C0B59849AE9}" vid="{9AB4103E-27AE-4D24-B200-16A8D09C928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464</TotalTime>
  <Words>84</Words>
  <Application>Microsoft Macintosh PowerPoint</Application>
  <PresentationFormat>Widescreen</PresentationFormat>
  <Paragraphs>33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Corbel</vt:lpstr>
      <vt:lpstr>Office Theme</vt:lpstr>
      <vt:lpstr>PowerPoint Presentation</vt:lpstr>
      <vt:lpstr>Excel to R</vt:lpstr>
      <vt:lpstr>Considering R</vt:lpstr>
      <vt:lpstr>PowerPoint Presentation</vt:lpstr>
      <vt:lpstr>I Can’t Do This!</vt:lpstr>
      <vt:lpstr>Getting Started</vt:lpstr>
      <vt:lpstr>Downloading R (CRAN)</vt:lpstr>
      <vt:lpstr>Downloading RStudio</vt:lpstr>
      <vt:lpstr>PowerPoint Presentation</vt:lpstr>
      <vt:lpstr>Rstudio Layout</vt:lpstr>
      <vt:lpstr>Rstudio Layout</vt:lpstr>
      <vt:lpstr>Rstudio Layout</vt:lpstr>
      <vt:lpstr>Rstudio Layout</vt:lpstr>
      <vt:lpstr>Let’s Dive In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Farrow, Matt</dc:creator>
  <cp:lastModifiedBy>Farrow, Matt</cp:lastModifiedBy>
  <cp:revision>14</cp:revision>
  <dcterms:created xsi:type="dcterms:W3CDTF">2020-09-10T17:15:36Z</dcterms:created>
  <dcterms:modified xsi:type="dcterms:W3CDTF">2020-10-07T15:34:16Z</dcterms:modified>
</cp:coreProperties>
</file>